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241" autoAdjust="0"/>
  </p:normalViewPr>
  <p:slideViewPr>
    <p:cSldViewPr>
      <p:cViewPr>
        <p:scale>
          <a:sx n="118" d="100"/>
          <a:sy n="118" d="100"/>
        </p:scale>
        <p:origin x="-38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hyperlink" Target="http://media.1plus1.ua/" TargetMode="Externa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hyperlink" Target="mailto:bd.agenzia@gmail.com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782" y="0"/>
            <a:ext cx="921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Администратор\Рабочий стол\img_4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429288" cy="36212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Торгова Палата Італії для Балканських країн і України організовує подію </a:t>
            </a:r>
            <a:r>
              <a:rPr lang="ru-RU" b="1" dirty="0" smtClean="0">
                <a:solidFill>
                  <a:srgbClr val="C00000"/>
                </a:solidFill>
              </a:rPr>
              <a:t>ITALIAN FASHION KIEV</a:t>
            </a:r>
            <a:r>
              <a:rPr lang="uk-UA" b="1" dirty="0" smtClean="0">
                <a:solidFill>
                  <a:srgbClr val="C00000"/>
                </a:solidFill>
              </a:rPr>
              <a:t> 2017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, під патронатом Посольства України в Італійській Республіці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Дата проведення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b="1" dirty="0" smtClean="0">
                <a:solidFill>
                  <a:srgbClr val="C00000"/>
                </a:solidFill>
              </a:rPr>
              <a:t>21 квітня 2017р. Початок показу о 18.30</a:t>
            </a:r>
          </a:p>
          <a:p>
            <a:pPr algn="just"/>
            <a:r>
              <a:rPr lang="uk-UA" b="1" dirty="0" smtClean="0">
                <a:solidFill>
                  <a:schemeClr val="tx1">
                    <a:lumMod val="75000"/>
                  </a:schemeClr>
                </a:solidFill>
              </a:rPr>
              <a:t>Місце проведення: </a:t>
            </a:r>
            <a:r>
              <a:rPr lang="ru-RU" b="1" dirty="0" smtClean="0">
                <a:solidFill>
                  <a:srgbClr val="C00000"/>
                </a:solidFill>
              </a:rPr>
              <a:t>Велика зала,  </a:t>
            </a:r>
            <a:r>
              <a:rPr lang="ru-RU" b="1" dirty="0" err="1" smtClean="0">
                <a:solidFill>
                  <a:srgbClr val="C00000"/>
                </a:solidFill>
              </a:rPr>
              <a:t>Готель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Хрещатик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вул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Хрещатик</a:t>
            </a:r>
            <a:r>
              <a:rPr lang="ru-RU" b="1" dirty="0" smtClean="0">
                <a:solidFill>
                  <a:srgbClr val="C00000"/>
                </a:solidFill>
              </a:rPr>
              <a:t>, 14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Администратор\Рабочий стол\img_4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2738457" cy="410768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182" y="285728"/>
            <a:ext cx="52149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Метою заходу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ITALIAN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FASHION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KIEV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2017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є демонстрація італійськими брендами нових ідей в галузі моди та пошук ділового партнерства.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Бренди, які приймають участь в цьому заході, продемонструють нові тенденції та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високу якість своїх колекцій.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 descr="C:\Documents and Settings\Администратор\Рабочий стол\cravatte2016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525011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 descr="C:\Documents and Settings\Администратор\Рабочий стол\gallery-guan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4476748" cy="2357454"/>
          </a:xfrm>
          <a:prstGeom prst="rect">
            <a:avLst/>
          </a:prstGeom>
          <a:noFill/>
        </p:spPr>
      </p:pic>
      <p:pic>
        <p:nvPicPr>
          <p:cNvPr id="16386" name="Picture 2" descr="C:\Documents and Settings\Администратор\Рабочий стол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2542146" cy="3386139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7686" y="357166"/>
            <a:ext cx="45720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В рамках заходу відбудуться покази нових колекцій італійських брендів з Мілану, Неаполя, Болоньї, </a:t>
            </a:r>
            <a:r>
              <a:rPr lang="uk-UA" b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Ареццо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Це буде показ колекцій, як повсякденного одягу, так і вечірнього вбрання;  відбудуться зустрічі представників </a:t>
            </a:r>
            <a:r>
              <a:rPr lang="uk-UA" b="1" dirty="0" err="1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медійного</a:t>
            </a:r>
            <a:r>
              <a:rPr lang="uk-UA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 простору, творчих та ділових кіл.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86182" y="142853"/>
            <a:ext cx="535781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Учасники заходу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ITALIAN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FASHION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KIEV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2017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італійської сторони: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BIANCONI,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Ареццо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1985р., чоловічий та жіночій одяг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POP COLLECTION,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Болонья, вечірній жіночий одяг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NICK BRONSON,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Мілан, аксесуари для чоловіків (краватки) та кашемірові шарфи для чоловіків і жінок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LABONIA GLOVES,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м. Неаполь, 1945р., аксесуари ручної роботи для чоловіків та жінок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Партнерами проекту з української сторони є: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Компанія Соціальний консалтинг "Параграф"; http://www.prgrf.com/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«КИЇВСЬКИЙ КОЛЕДЖ ЛЕГКОЇ ПРОМИСЛОВОСТІ», http://kklp.kiev.ua/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Київська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Торгово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- Промислова палата;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http://kiev-chamber.org.ua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Соціальний проект «Переможці»; http://viva.ua/special/viva-peremojtsi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Громадська організація «Життя без меж»;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www.lwl.org.ua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Група 1+1 Медіа;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http://media.1plus1.ua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Український Союз Промисловців і Підприємців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Контакти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: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Територіальний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представник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Палати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Італія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для Балканских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країн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і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України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, 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hlinkClick r:id="rId4"/>
              </a:rPr>
              <a:t>bd.agenzia@gmail.com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rPr>
              <a:t>(066) 443-5105; (044) 466-2539; (067) 693-9484.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3429024" cy="642942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5363" name="Picture 3" descr="C:\Documents and Settings\Администратор\Мои документы\Downloads\Logo Biaconi uom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643050"/>
            <a:ext cx="1571636" cy="833442"/>
          </a:xfrm>
          <a:prstGeom prst="rect">
            <a:avLst/>
          </a:prstGeom>
          <a:noFill/>
        </p:spPr>
      </p:pic>
      <p:pic>
        <p:nvPicPr>
          <p:cNvPr id="15364" name="Picture 4" descr="C:\Documents and Settings\Администратор\Мои документы\Downloads\logoHD grande 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643050"/>
            <a:ext cx="1500198" cy="817920"/>
          </a:xfrm>
          <a:prstGeom prst="rect">
            <a:avLst/>
          </a:prstGeom>
          <a:noFill/>
        </p:spPr>
      </p:pic>
      <p:pic>
        <p:nvPicPr>
          <p:cNvPr id="15365" name="Picture 5" descr="C:\Documents and Settings\Администратор\Мои документы\Downloads\NICK BRONSON VETT ROSSO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539523"/>
            <a:ext cx="1737652" cy="3179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71744"/>
            <a:ext cx="1428760" cy="16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2928934"/>
            <a:ext cx="137236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3685279"/>
            <a:ext cx="1334320" cy="5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4214817"/>
            <a:ext cx="3328002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5857892"/>
            <a:ext cx="571504" cy="6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8117" y="4929198"/>
            <a:ext cx="180355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0232" y="5286388"/>
            <a:ext cx="157362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57290" y="6000768"/>
            <a:ext cx="714380" cy="5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4929198"/>
            <a:ext cx="1357322" cy="3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20" y="5253054"/>
            <a:ext cx="157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60" y="6000768"/>
            <a:ext cx="928694" cy="5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57290" y="357166"/>
            <a:ext cx="2223758" cy="10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0680" y="357166"/>
            <a:ext cx="10226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296</Words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35</cp:revision>
  <dcterms:modified xsi:type="dcterms:W3CDTF">2017-04-13T13:28:32Z</dcterms:modified>
</cp:coreProperties>
</file>